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74" r:id="rId2"/>
    <p:sldId id="8846" r:id="rId3"/>
    <p:sldId id="259" r:id="rId4"/>
    <p:sldId id="8845" r:id="rId5"/>
    <p:sldId id="8840" r:id="rId6"/>
    <p:sldId id="8874" r:id="rId7"/>
    <p:sldId id="8847" r:id="rId8"/>
    <p:sldId id="8842" r:id="rId9"/>
    <p:sldId id="8854" r:id="rId10"/>
    <p:sldId id="8853" r:id="rId11"/>
    <p:sldId id="8866" r:id="rId12"/>
    <p:sldId id="8867" r:id="rId13"/>
    <p:sldId id="8868" r:id="rId14"/>
    <p:sldId id="8848" r:id="rId15"/>
    <p:sldId id="8869" r:id="rId16"/>
    <p:sldId id="8870" r:id="rId17"/>
    <p:sldId id="8871" r:id="rId18"/>
    <p:sldId id="8872" r:id="rId19"/>
    <p:sldId id="8873" r:id="rId20"/>
    <p:sldId id="266" r:id="rId21"/>
    <p:sldId id="8875" r:id="rId22"/>
    <p:sldId id="8876" r:id="rId23"/>
    <p:sldId id="267" r:id="rId24"/>
    <p:sldId id="8850" r:id="rId25"/>
    <p:sldId id="374" r:id="rId26"/>
    <p:sldId id="8849" r:id="rId27"/>
    <p:sldId id="314" r:id="rId28"/>
    <p:sldId id="269" r:id="rId29"/>
    <p:sldId id="8864" r:id="rId30"/>
    <p:sldId id="8865" r:id="rId31"/>
    <p:sldId id="8851" r:id="rId32"/>
    <p:sldId id="273" r:id="rId33"/>
    <p:sldId id="8852" r:id="rId34"/>
    <p:sldId id="373"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3" d="100"/>
          <a:sy n="103" d="100"/>
        </p:scale>
        <p:origin x="88" y="288"/>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07T18:49:23.193" v="842" actId="14100"/>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08/12/2020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12/8/2020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12/8/2020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12/8/2020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209CF8E0-BEB5-4881-92DB-E212264F07F0}"/>
              </a:ext>
            </a:extLst>
          </p:cNvPr>
          <p:cNvPicPr>
            <a:picLocks noChangeAspect="1"/>
          </p:cNvPicPr>
          <p:nvPr/>
        </p:nvPicPr>
        <p:blipFill>
          <a:blip r:embed="rId2"/>
          <a:stretch>
            <a:fillRect/>
          </a:stretch>
        </p:blipFill>
        <p:spPr>
          <a:xfrm>
            <a:off x="1469453" y="1816264"/>
            <a:ext cx="1481344" cy="1186028"/>
          </a:xfrm>
          <a:prstGeom prst="rect">
            <a:avLst/>
          </a:prstGeom>
        </p:spPr>
      </p:pic>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3"/>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5"/>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6"/>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83527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264" y="2477037"/>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8483" y="2366490"/>
            <a:ext cx="1121409" cy="11214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926263"/>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66467" y="4285982"/>
            <a:ext cx="4915063" cy="2585323"/>
          </a:xfrm>
          <a:prstGeom prst="rect">
            <a:avLst/>
          </a:prstGeom>
          <a:noFill/>
        </p:spPr>
        <p:txBody>
          <a:bodyPr wrap="non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8 Epochs, 0.16 LR</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6321573" y="5694092"/>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5090322" y="4916841"/>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624558" y="1501219"/>
            <a:ext cx="341099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sp>
        <p:nvSpPr>
          <p:cNvPr id="32" name="Rectangle 31">
            <a:extLst>
              <a:ext uri="{FF2B5EF4-FFF2-40B4-BE49-F238E27FC236}">
                <a16:creationId xmlns:a16="http://schemas.microsoft.com/office/drawing/2014/main" id="{9768CE1F-C6E3-4E4E-9E07-AC85CFA4EA2B}"/>
              </a:ext>
            </a:extLst>
          </p:cNvPr>
          <p:cNvSpPr/>
          <p:nvPr/>
        </p:nvSpPr>
        <p:spPr>
          <a:xfrm>
            <a:off x="618041" y="2757560"/>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054.000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3" name="Rectangle 32">
            <a:extLst>
              <a:ext uri="{FF2B5EF4-FFF2-40B4-BE49-F238E27FC236}">
                <a16:creationId xmlns:a16="http://schemas.microsoft.com/office/drawing/2014/main" id="{5E383104-0C54-4541-8CFC-E6415C4CCC2E}"/>
              </a:ext>
            </a:extLst>
          </p:cNvPr>
          <p:cNvSpPr/>
          <p:nvPr/>
        </p:nvSpPr>
        <p:spPr>
          <a:xfrm>
            <a:off x="618041" y="3317497"/>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How long did it take to train the models?  Why, you could say virtually anything here… whatever you say, I’m certain it will be fantastic!</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697681" y="4831694"/>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3073518" y="4839755"/>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624558" y="5187504"/>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Picture Placeholder 2">
            <a:extLst>
              <a:ext uri="{FF2B5EF4-FFF2-40B4-BE49-F238E27FC236}">
                <a16:creationId xmlns:a16="http://schemas.microsoft.com/office/drawing/2014/main" id="{C1D1976A-2C20-43A4-BC86-3ACFD68624CC}"/>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AFD1B303-C95C-47D4-8D67-98F3C0645EDD}"/>
              </a:ext>
            </a:extLst>
          </p:cNvPr>
          <p:cNvSpPr>
            <a:spLocks noGrp="1"/>
          </p:cNvSpPr>
          <p:nvPr>
            <p:ph type="pic" sz="quarter" idx="11"/>
          </p:nvPr>
        </p:nvSpPr>
        <p:spPr/>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30">
            <a:extLst>
              <a:ext uri="{FF2B5EF4-FFF2-40B4-BE49-F238E27FC236}">
                <a16:creationId xmlns:a16="http://schemas.microsoft.com/office/drawing/2014/main" id="{2E1E3790-E7B9-46DC-B143-9888408914BC}"/>
              </a:ext>
            </a:extLst>
          </p:cNvPr>
          <p:cNvSpPr/>
          <p:nvPr/>
        </p:nvSpPr>
        <p:spPr>
          <a:xfrm flipH="1">
            <a:off x="3199186" y="2943814"/>
            <a:ext cx="2247445" cy="22474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5" name="Овал 31">
            <a:extLst>
              <a:ext uri="{FF2B5EF4-FFF2-40B4-BE49-F238E27FC236}">
                <a16:creationId xmlns:a16="http://schemas.microsoft.com/office/drawing/2014/main" id="{76376BFE-DDB1-41F5-93EA-BAFFE00E3187}"/>
              </a:ext>
            </a:extLst>
          </p:cNvPr>
          <p:cNvSpPr/>
          <p:nvPr/>
        </p:nvSpPr>
        <p:spPr>
          <a:xfrm flipH="1">
            <a:off x="8992827" y="3142549"/>
            <a:ext cx="2043131" cy="20431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6" name="Овал 33">
            <a:extLst>
              <a:ext uri="{FF2B5EF4-FFF2-40B4-BE49-F238E27FC236}">
                <a16:creationId xmlns:a16="http://schemas.microsoft.com/office/drawing/2014/main" id="{596E7BA2-E31D-49C2-8CD9-F32969838E73}"/>
              </a:ext>
            </a:extLst>
          </p:cNvPr>
          <p:cNvSpPr/>
          <p:nvPr/>
        </p:nvSpPr>
        <p:spPr>
          <a:xfrm flipH="1">
            <a:off x="1097254" y="2979558"/>
            <a:ext cx="1688538" cy="168853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latin typeface="Chevin Pro Light" pitchFamily="34" charset="0"/>
            </a:endParaRPr>
          </a:p>
        </p:txBody>
      </p:sp>
      <p:sp>
        <p:nvSpPr>
          <p:cNvPr id="7" name="Овал 36">
            <a:extLst>
              <a:ext uri="{FF2B5EF4-FFF2-40B4-BE49-F238E27FC236}">
                <a16:creationId xmlns:a16="http://schemas.microsoft.com/office/drawing/2014/main" id="{0198B553-9CCE-4B11-989A-32FB2EEA01D4}"/>
              </a:ext>
            </a:extLst>
          </p:cNvPr>
          <p:cNvSpPr/>
          <p:nvPr/>
        </p:nvSpPr>
        <p:spPr>
          <a:xfrm flipH="1">
            <a:off x="5860025" y="2464123"/>
            <a:ext cx="2719408" cy="271940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Chevin Pro Light" pitchFamily="34" charset="0"/>
            </a:endParaRPr>
          </a:p>
        </p:txBody>
      </p:sp>
      <p:sp>
        <p:nvSpPr>
          <p:cNvPr id="8" name="Текст 2">
            <a:extLst>
              <a:ext uri="{FF2B5EF4-FFF2-40B4-BE49-F238E27FC236}">
                <a16:creationId xmlns:a16="http://schemas.microsoft.com/office/drawing/2014/main" id="{C24B7E22-B747-474C-BC2C-ED29F646EB78}"/>
              </a:ext>
            </a:extLst>
          </p:cNvPr>
          <p:cNvSpPr txBox="1">
            <a:spLocks/>
          </p:cNvSpPr>
          <p:nvPr/>
        </p:nvSpPr>
        <p:spPr>
          <a:xfrm>
            <a:off x="1193374" y="3743358"/>
            <a:ext cx="1496298" cy="766316"/>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a:t>
            </a:r>
          </a:p>
        </p:txBody>
      </p:sp>
      <p:sp>
        <p:nvSpPr>
          <p:cNvPr id="9" name="Текст 2">
            <a:extLst>
              <a:ext uri="{FF2B5EF4-FFF2-40B4-BE49-F238E27FC236}">
                <a16:creationId xmlns:a16="http://schemas.microsoft.com/office/drawing/2014/main" id="{A7B4B4F5-A7E8-421D-A44C-2A49E8556B82}"/>
              </a:ext>
            </a:extLst>
          </p:cNvPr>
          <p:cNvSpPr txBox="1">
            <a:spLocks/>
          </p:cNvSpPr>
          <p:nvPr/>
        </p:nvSpPr>
        <p:spPr>
          <a:xfrm>
            <a:off x="6381927"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10" name="Текст 2">
            <a:extLst>
              <a:ext uri="{FF2B5EF4-FFF2-40B4-BE49-F238E27FC236}">
                <a16:creationId xmlns:a16="http://schemas.microsoft.com/office/drawing/2014/main" id="{8F674D0A-A799-4A54-8DBC-3D76B4F105E7}"/>
              </a:ext>
            </a:extLst>
          </p:cNvPr>
          <p:cNvSpPr txBox="1">
            <a:spLocks/>
          </p:cNvSpPr>
          <p:nvPr/>
        </p:nvSpPr>
        <p:spPr>
          <a:xfrm>
            <a:off x="9211325" y="3869347"/>
            <a:ext cx="1606134"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Generalized K-Fold stacking of level 1 classifiers</a:t>
            </a:r>
          </a:p>
        </p:txBody>
      </p:sp>
      <p:sp>
        <p:nvSpPr>
          <p:cNvPr id="11" name="Текст 2">
            <a:extLst>
              <a:ext uri="{FF2B5EF4-FFF2-40B4-BE49-F238E27FC236}">
                <a16:creationId xmlns:a16="http://schemas.microsoft.com/office/drawing/2014/main" id="{D07A8D5B-148D-4BFB-8A7C-E528BA13308E}"/>
              </a:ext>
            </a:extLst>
          </p:cNvPr>
          <p:cNvSpPr txBox="1">
            <a:spLocks/>
          </p:cNvSpPr>
          <p:nvPr/>
        </p:nvSpPr>
        <p:spPr>
          <a:xfrm>
            <a:off x="3398759" y="3771728"/>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 sz="1200" dirty="0">
                <a:solidFill>
                  <a:schemeClr val="bg1"/>
                </a:solidFill>
              </a:rPr>
              <a:t>Lorem Ipsum has been the industry's standard dummy text</a:t>
            </a:r>
          </a:p>
        </p:txBody>
      </p:sp>
      <p:sp>
        <p:nvSpPr>
          <p:cNvPr id="24" name="Cross 23">
            <a:extLst>
              <a:ext uri="{FF2B5EF4-FFF2-40B4-BE49-F238E27FC236}">
                <a16:creationId xmlns:a16="http://schemas.microsoft.com/office/drawing/2014/main" id="{F2E4F5A0-7202-4A8A-9246-B9B7F283512D}"/>
              </a:ext>
            </a:extLst>
          </p:cNvPr>
          <p:cNvSpPr/>
          <p:nvPr/>
        </p:nvSpPr>
        <p:spPr>
          <a:xfrm>
            <a:off x="190913" y="6434384"/>
            <a:ext cx="366871" cy="366871"/>
          </a:xfrm>
          <a:prstGeom prst="plus">
            <a:avLst>
              <a:gd name="adj" fmla="val 396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panose="020B0606030504020204" pitchFamily="34" charset="0"/>
            </a:endParaRPr>
          </a:p>
        </p:txBody>
      </p:sp>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5" name="Freeform 102">
            <a:extLst>
              <a:ext uri="{FF2B5EF4-FFF2-40B4-BE49-F238E27FC236}">
                <a16:creationId xmlns:a16="http://schemas.microsoft.com/office/drawing/2014/main" id="{7EAE45E4-FC50-4586-AE0F-3CF4DB0ABD1A}"/>
              </a:ext>
            </a:extLst>
          </p:cNvPr>
          <p:cNvSpPr>
            <a:spLocks noChangeArrowheads="1"/>
          </p:cNvSpPr>
          <p:nvPr/>
        </p:nvSpPr>
        <p:spPr bwMode="auto">
          <a:xfrm>
            <a:off x="6993376" y="2791526"/>
            <a:ext cx="452706" cy="440458"/>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26" name="Freeform 32">
            <a:extLst>
              <a:ext uri="{FF2B5EF4-FFF2-40B4-BE49-F238E27FC236}">
                <a16:creationId xmlns:a16="http://schemas.microsoft.com/office/drawing/2014/main" id="{60427C34-890F-443F-B4E4-8FDC437031EA}"/>
              </a:ext>
            </a:extLst>
          </p:cNvPr>
          <p:cNvSpPr>
            <a:spLocks noChangeArrowheads="1"/>
          </p:cNvSpPr>
          <p:nvPr/>
        </p:nvSpPr>
        <p:spPr bwMode="auto">
          <a:xfrm rot="10800000">
            <a:off x="9781238" y="3432823"/>
            <a:ext cx="466307" cy="411124"/>
          </a:xfrm>
          <a:custGeom>
            <a:avLst/>
            <a:gdLst>
              <a:gd name="T0" fmla="*/ 187780 w 462"/>
              <a:gd name="T1" fmla="*/ 156635 h 470"/>
              <a:gd name="T2" fmla="*/ 187780 w 462"/>
              <a:gd name="T3" fmla="*/ 156635 h 470"/>
              <a:gd name="T4" fmla="*/ 187780 w 462"/>
              <a:gd name="T5" fmla="*/ 129202 h 470"/>
              <a:gd name="T6" fmla="*/ 152875 w 462"/>
              <a:gd name="T7" fmla="*/ 93804 h 470"/>
              <a:gd name="T8" fmla="*/ 129458 w 462"/>
              <a:gd name="T9" fmla="*/ 93804 h 470"/>
              <a:gd name="T10" fmla="*/ 113552 w 462"/>
              <a:gd name="T11" fmla="*/ 81857 h 470"/>
              <a:gd name="T12" fmla="*/ 113552 w 462"/>
              <a:gd name="T13" fmla="*/ 50442 h 470"/>
              <a:gd name="T14" fmla="*/ 129458 w 462"/>
              <a:gd name="T15" fmla="*/ 26991 h 470"/>
              <a:gd name="T16" fmla="*/ 102064 w 462"/>
              <a:gd name="T17" fmla="*/ 0 h 470"/>
              <a:gd name="T18" fmla="*/ 74670 w 462"/>
              <a:gd name="T19" fmla="*/ 26991 h 470"/>
              <a:gd name="T20" fmla="*/ 90134 w 462"/>
              <a:gd name="T21" fmla="*/ 50442 h 470"/>
              <a:gd name="T22" fmla="*/ 90134 w 462"/>
              <a:gd name="T23" fmla="*/ 81857 h 470"/>
              <a:gd name="T24" fmla="*/ 74670 w 462"/>
              <a:gd name="T25" fmla="*/ 93804 h 470"/>
              <a:gd name="T26" fmla="*/ 50811 w 462"/>
              <a:gd name="T27" fmla="*/ 93804 h 470"/>
              <a:gd name="T28" fmla="*/ 15906 w 462"/>
              <a:gd name="T29" fmla="*/ 129202 h 470"/>
              <a:gd name="T30" fmla="*/ 15906 w 462"/>
              <a:gd name="T31" fmla="*/ 156635 h 470"/>
              <a:gd name="T32" fmla="*/ 0 w 462"/>
              <a:gd name="T33" fmla="*/ 180086 h 470"/>
              <a:gd name="T34" fmla="*/ 23417 w 462"/>
              <a:gd name="T35" fmla="*/ 207520 h 470"/>
              <a:gd name="T36" fmla="*/ 50811 w 462"/>
              <a:gd name="T37" fmla="*/ 180086 h 470"/>
              <a:gd name="T38" fmla="*/ 35347 w 462"/>
              <a:gd name="T39" fmla="*/ 156635 h 470"/>
              <a:gd name="T40" fmla="*/ 35347 w 462"/>
              <a:gd name="T41" fmla="*/ 129202 h 470"/>
              <a:gd name="T42" fmla="*/ 50811 w 462"/>
              <a:gd name="T43" fmla="*/ 113715 h 470"/>
              <a:gd name="T44" fmla="*/ 74670 w 462"/>
              <a:gd name="T45" fmla="*/ 113715 h 470"/>
              <a:gd name="T46" fmla="*/ 90134 w 462"/>
              <a:gd name="T47" fmla="*/ 109733 h 470"/>
              <a:gd name="T48" fmla="*/ 90134 w 462"/>
              <a:gd name="T49" fmla="*/ 156635 h 470"/>
              <a:gd name="T50" fmla="*/ 74670 w 462"/>
              <a:gd name="T51" fmla="*/ 180086 h 470"/>
              <a:gd name="T52" fmla="*/ 102064 w 462"/>
              <a:gd name="T53" fmla="*/ 207520 h 470"/>
              <a:gd name="T54" fmla="*/ 129458 w 462"/>
              <a:gd name="T55" fmla="*/ 180086 h 470"/>
              <a:gd name="T56" fmla="*/ 113552 w 462"/>
              <a:gd name="T57" fmla="*/ 156635 h 470"/>
              <a:gd name="T58" fmla="*/ 113552 w 462"/>
              <a:gd name="T59" fmla="*/ 109733 h 470"/>
              <a:gd name="T60" fmla="*/ 129458 w 462"/>
              <a:gd name="T61" fmla="*/ 113715 h 470"/>
              <a:gd name="T62" fmla="*/ 152875 w 462"/>
              <a:gd name="T63" fmla="*/ 113715 h 470"/>
              <a:gd name="T64" fmla="*/ 168339 w 462"/>
              <a:gd name="T65" fmla="*/ 129202 h 470"/>
              <a:gd name="T66" fmla="*/ 168339 w 462"/>
              <a:gd name="T67" fmla="*/ 156635 h 470"/>
              <a:gd name="T68" fmla="*/ 152875 w 462"/>
              <a:gd name="T69" fmla="*/ 180086 h 470"/>
              <a:gd name="T70" fmla="*/ 180269 w 462"/>
              <a:gd name="T71" fmla="*/ 207520 h 470"/>
              <a:gd name="T72" fmla="*/ 203686 w 462"/>
              <a:gd name="T73" fmla="*/ 180086 h 470"/>
              <a:gd name="T74" fmla="*/ 187780 w 462"/>
              <a:gd name="T75" fmla="*/ 156635 h 470"/>
              <a:gd name="T76" fmla="*/ 39323 w 462"/>
              <a:gd name="T77" fmla="*/ 180086 h 470"/>
              <a:gd name="T78" fmla="*/ 39323 w 462"/>
              <a:gd name="T79" fmla="*/ 180086 h 470"/>
              <a:gd name="T80" fmla="*/ 23417 w 462"/>
              <a:gd name="T81" fmla="*/ 195573 h 470"/>
              <a:gd name="T82" fmla="*/ 7953 w 462"/>
              <a:gd name="T83" fmla="*/ 180086 h 470"/>
              <a:gd name="T84" fmla="*/ 23417 w 462"/>
              <a:gd name="T85" fmla="*/ 164600 h 470"/>
              <a:gd name="T86" fmla="*/ 39323 w 462"/>
              <a:gd name="T87" fmla="*/ 180086 h 470"/>
              <a:gd name="T88" fmla="*/ 86600 w 462"/>
              <a:gd name="T89" fmla="*/ 26991 h 470"/>
              <a:gd name="T90" fmla="*/ 86600 w 462"/>
              <a:gd name="T91" fmla="*/ 26991 h 470"/>
              <a:gd name="T92" fmla="*/ 102064 w 462"/>
              <a:gd name="T93" fmla="*/ 11504 h 470"/>
              <a:gd name="T94" fmla="*/ 117528 w 462"/>
              <a:gd name="T95" fmla="*/ 26991 h 470"/>
              <a:gd name="T96" fmla="*/ 102064 w 462"/>
              <a:gd name="T97" fmla="*/ 42920 h 470"/>
              <a:gd name="T98" fmla="*/ 86600 w 462"/>
              <a:gd name="T99" fmla="*/ 26991 h 470"/>
              <a:gd name="T100" fmla="*/ 117528 w 462"/>
              <a:gd name="T101" fmla="*/ 180086 h 470"/>
              <a:gd name="T102" fmla="*/ 117528 w 462"/>
              <a:gd name="T103" fmla="*/ 180086 h 470"/>
              <a:gd name="T104" fmla="*/ 102064 w 462"/>
              <a:gd name="T105" fmla="*/ 195573 h 470"/>
              <a:gd name="T106" fmla="*/ 86600 w 462"/>
              <a:gd name="T107" fmla="*/ 180086 h 470"/>
              <a:gd name="T108" fmla="*/ 102064 w 462"/>
              <a:gd name="T109" fmla="*/ 164600 h 470"/>
              <a:gd name="T110" fmla="*/ 117528 w 462"/>
              <a:gd name="T111" fmla="*/ 180086 h 470"/>
              <a:gd name="T112" fmla="*/ 180269 w 462"/>
              <a:gd name="T113" fmla="*/ 195573 h 470"/>
              <a:gd name="T114" fmla="*/ 180269 w 462"/>
              <a:gd name="T115" fmla="*/ 195573 h 470"/>
              <a:gd name="T116" fmla="*/ 164363 w 462"/>
              <a:gd name="T117" fmla="*/ 180086 h 470"/>
              <a:gd name="T118" fmla="*/ 180269 w 462"/>
              <a:gd name="T119" fmla="*/ 164600 h 470"/>
              <a:gd name="T120" fmla="*/ 191757 w 462"/>
              <a:gd name="T121" fmla="*/ 180086 h 470"/>
              <a:gd name="T122" fmla="*/ 180269 w 462"/>
              <a:gd name="T123" fmla="*/ 195573 h 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2" name="Rectangle 31">
            <a:extLst>
              <a:ext uri="{FF2B5EF4-FFF2-40B4-BE49-F238E27FC236}">
                <a16:creationId xmlns:a16="http://schemas.microsoft.com/office/drawing/2014/main" id="{3348BB9F-4D05-4309-98CE-9A690C6999EE}"/>
              </a:ext>
            </a:extLst>
          </p:cNvPr>
          <p:cNvSpPr/>
          <p:nvPr/>
        </p:nvSpPr>
        <p:spPr>
          <a:xfrm>
            <a:off x="947357" y="1625670"/>
            <a:ext cx="3682790" cy="893834"/>
          </a:xfrm>
          <a:prstGeom prst="rect">
            <a:avLst/>
          </a:prstGeom>
        </p:spPr>
        <p:txBody>
          <a:bodyPr wrap="square">
            <a:spAutoFit/>
          </a:body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NOTE from Cris: I have a ton of stencils / images – let me know what you’d like to say in the bubbles and I can find a stencil for it!</a:t>
            </a:r>
          </a:p>
        </p:txBody>
      </p:sp>
      <p:sp>
        <p:nvSpPr>
          <p:cNvPr id="34" name="Freeform 126">
            <a:extLst>
              <a:ext uri="{FF2B5EF4-FFF2-40B4-BE49-F238E27FC236}">
                <a16:creationId xmlns:a16="http://schemas.microsoft.com/office/drawing/2014/main" id="{21186B5C-09CC-4E48-ADAD-5702E1C61580}"/>
              </a:ext>
            </a:extLst>
          </p:cNvPr>
          <p:cNvSpPr>
            <a:spLocks noChangeArrowheads="1"/>
          </p:cNvSpPr>
          <p:nvPr/>
        </p:nvSpPr>
        <p:spPr bwMode="auto">
          <a:xfrm>
            <a:off x="4045786" y="3256960"/>
            <a:ext cx="517747" cy="344079"/>
          </a:xfrm>
          <a:custGeom>
            <a:avLst/>
            <a:gdLst>
              <a:gd name="T0" fmla="*/ 180275 w 590"/>
              <a:gd name="T1" fmla="*/ 116440 h 561"/>
              <a:gd name="T2" fmla="*/ 180275 w 590"/>
              <a:gd name="T3" fmla="*/ 116440 h 561"/>
              <a:gd name="T4" fmla="*/ 180275 w 590"/>
              <a:gd name="T5" fmla="*/ 10781 h 561"/>
              <a:gd name="T6" fmla="*/ 175228 w 590"/>
              <a:gd name="T7" fmla="*/ 0 h 561"/>
              <a:gd name="T8" fmla="*/ 169819 w 590"/>
              <a:gd name="T9" fmla="*/ 10781 h 561"/>
              <a:gd name="T10" fmla="*/ 169819 w 590"/>
              <a:gd name="T11" fmla="*/ 116440 h 561"/>
              <a:gd name="T12" fmla="*/ 137730 w 590"/>
              <a:gd name="T13" fmla="*/ 148065 h 561"/>
              <a:gd name="T14" fmla="*/ 169819 w 590"/>
              <a:gd name="T15" fmla="*/ 185081 h 561"/>
              <a:gd name="T16" fmla="*/ 169819 w 590"/>
              <a:gd name="T17" fmla="*/ 190472 h 561"/>
              <a:gd name="T18" fmla="*/ 175228 w 590"/>
              <a:gd name="T19" fmla="*/ 201254 h 561"/>
              <a:gd name="T20" fmla="*/ 180275 w 590"/>
              <a:gd name="T21" fmla="*/ 190472 h 561"/>
              <a:gd name="T22" fmla="*/ 180275 w 590"/>
              <a:gd name="T23" fmla="*/ 185081 h 561"/>
              <a:gd name="T24" fmla="*/ 212364 w 590"/>
              <a:gd name="T25" fmla="*/ 148065 h 561"/>
              <a:gd name="T26" fmla="*/ 180275 w 590"/>
              <a:gd name="T27" fmla="*/ 116440 h 561"/>
              <a:gd name="T28" fmla="*/ 175228 w 590"/>
              <a:gd name="T29" fmla="*/ 169269 h 561"/>
              <a:gd name="T30" fmla="*/ 175228 w 590"/>
              <a:gd name="T31" fmla="*/ 169269 h 561"/>
              <a:gd name="T32" fmla="*/ 153955 w 590"/>
              <a:gd name="T33" fmla="*/ 148065 h 561"/>
              <a:gd name="T34" fmla="*/ 175228 w 590"/>
              <a:gd name="T35" fmla="*/ 126862 h 561"/>
              <a:gd name="T36" fmla="*/ 196500 w 590"/>
              <a:gd name="T37" fmla="*/ 148065 h 561"/>
              <a:gd name="T38" fmla="*/ 175228 w 590"/>
              <a:gd name="T39" fmla="*/ 169269 h 561"/>
              <a:gd name="T40" fmla="*/ 111410 w 590"/>
              <a:gd name="T41" fmla="*/ 15813 h 561"/>
              <a:gd name="T42" fmla="*/ 111410 w 590"/>
              <a:gd name="T43" fmla="*/ 15813 h 561"/>
              <a:gd name="T44" fmla="*/ 111410 w 590"/>
              <a:gd name="T45" fmla="*/ 10781 h 561"/>
              <a:gd name="T46" fmla="*/ 106002 w 590"/>
              <a:gd name="T47" fmla="*/ 0 h 561"/>
              <a:gd name="T48" fmla="*/ 95546 w 590"/>
              <a:gd name="T49" fmla="*/ 10781 h 561"/>
              <a:gd name="T50" fmla="*/ 95546 w 590"/>
              <a:gd name="T51" fmla="*/ 15813 h 561"/>
              <a:gd name="T52" fmla="*/ 68865 w 590"/>
              <a:gd name="T53" fmla="*/ 52829 h 561"/>
              <a:gd name="T54" fmla="*/ 95546 w 590"/>
              <a:gd name="T55" fmla="*/ 84455 h 561"/>
              <a:gd name="T56" fmla="*/ 95546 w 590"/>
              <a:gd name="T57" fmla="*/ 190472 h 561"/>
              <a:gd name="T58" fmla="*/ 106002 w 590"/>
              <a:gd name="T59" fmla="*/ 201254 h 561"/>
              <a:gd name="T60" fmla="*/ 111410 w 590"/>
              <a:gd name="T61" fmla="*/ 190472 h 561"/>
              <a:gd name="T62" fmla="*/ 111410 w 590"/>
              <a:gd name="T63" fmla="*/ 84455 h 561"/>
              <a:gd name="T64" fmla="*/ 137730 w 590"/>
              <a:gd name="T65" fmla="*/ 52829 h 561"/>
              <a:gd name="T66" fmla="*/ 111410 w 590"/>
              <a:gd name="T67" fmla="*/ 15813 h 561"/>
              <a:gd name="T68" fmla="*/ 106002 w 590"/>
              <a:gd name="T69" fmla="*/ 74033 h 561"/>
              <a:gd name="T70" fmla="*/ 106002 w 590"/>
              <a:gd name="T71" fmla="*/ 74033 h 561"/>
              <a:gd name="T72" fmla="*/ 84729 w 590"/>
              <a:gd name="T73" fmla="*/ 52829 h 561"/>
              <a:gd name="T74" fmla="*/ 106002 w 590"/>
              <a:gd name="T75" fmla="*/ 31626 h 561"/>
              <a:gd name="T76" fmla="*/ 127274 w 590"/>
              <a:gd name="T77" fmla="*/ 52829 h 561"/>
              <a:gd name="T78" fmla="*/ 106002 w 590"/>
              <a:gd name="T79" fmla="*/ 74033 h 561"/>
              <a:gd name="T80" fmla="*/ 42545 w 590"/>
              <a:gd name="T81" fmla="*/ 84455 h 561"/>
              <a:gd name="T82" fmla="*/ 42545 w 590"/>
              <a:gd name="T83" fmla="*/ 84455 h 561"/>
              <a:gd name="T84" fmla="*/ 42545 w 590"/>
              <a:gd name="T85" fmla="*/ 10781 h 561"/>
              <a:gd name="T86" fmla="*/ 31728 w 590"/>
              <a:gd name="T87" fmla="*/ 0 h 561"/>
              <a:gd name="T88" fmla="*/ 26320 w 590"/>
              <a:gd name="T89" fmla="*/ 10781 h 561"/>
              <a:gd name="T90" fmla="*/ 26320 w 590"/>
              <a:gd name="T91" fmla="*/ 84455 h 561"/>
              <a:gd name="T92" fmla="*/ 0 w 590"/>
              <a:gd name="T93" fmla="*/ 121830 h 561"/>
              <a:gd name="T94" fmla="*/ 26320 w 590"/>
              <a:gd name="T95" fmla="*/ 158847 h 561"/>
              <a:gd name="T96" fmla="*/ 26320 w 590"/>
              <a:gd name="T97" fmla="*/ 190472 h 561"/>
              <a:gd name="T98" fmla="*/ 31728 w 590"/>
              <a:gd name="T99" fmla="*/ 201254 h 561"/>
              <a:gd name="T100" fmla="*/ 42545 w 590"/>
              <a:gd name="T101" fmla="*/ 190472 h 561"/>
              <a:gd name="T102" fmla="*/ 42545 w 590"/>
              <a:gd name="T103" fmla="*/ 158847 h 561"/>
              <a:gd name="T104" fmla="*/ 68865 w 590"/>
              <a:gd name="T105" fmla="*/ 121830 h 561"/>
              <a:gd name="T106" fmla="*/ 42545 w 590"/>
              <a:gd name="T107" fmla="*/ 84455 h 561"/>
              <a:gd name="T108" fmla="*/ 31728 w 590"/>
              <a:gd name="T109" fmla="*/ 142674 h 561"/>
              <a:gd name="T110" fmla="*/ 31728 w 590"/>
              <a:gd name="T111" fmla="*/ 142674 h 561"/>
              <a:gd name="T112" fmla="*/ 10456 w 590"/>
              <a:gd name="T113" fmla="*/ 121830 h 561"/>
              <a:gd name="T114" fmla="*/ 31728 w 590"/>
              <a:gd name="T115" fmla="*/ 100627 h 561"/>
              <a:gd name="T116" fmla="*/ 53001 w 590"/>
              <a:gd name="T117" fmla="*/ 121830 h 561"/>
              <a:gd name="T118" fmla="*/ 31728 w 590"/>
              <a:gd name="T119" fmla="*/ 14267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
        <p:nvSpPr>
          <p:cNvPr id="35" name="Freeform 97">
            <a:extLst>
              <a:ext uri="{FF2B5EF4-FFF2-40B4-BE49-F238E27FC236}">
                <a16:creationId xmlns:a16="http://schemas.microsoft.com/office/drawing/2014/main" id="{16788F95-56C4-4992-BD55-43F7E2D8DAD4}"/>
              </a:ext>
            </a:extLst>
          </p:cNvPr>
          <p:cNvSpPr>
            <a:spLocks noChangeArrowheads="1"/>
          </p:cNvSpPr>
          <p:nvPr/>
        </p:nvSpPr>
        <p:spPr bwMode="auto">
          <a:xfrm>
            <a:off x="1706034" y="3256960"/>
            <a:ext cx="397732" cy="417818"/>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1510</Words>
  <Application>Microsoft Office PowerPoint</Application>
  <PresentationFormat>Widescreen</PresentationFormat>
  <Paragraphs>241</Paragraphs>
  <Slides>35</Slides>
  <Notes>0</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Calibri Light</vt:lpstr>
      <vt:lpstr>Chevin Pro Light</vt:lpstr>
      <vt:lpstr>MADE GoodTime Grotesk</vt:lpstr>
      <vt:lpstr>Montserrat</vt:lpstr>
      <vt:lpstr>Open Sans</vt:lpstr>
      <vt:lpstr>Segoe UI Semibold</vt:lpstr>
      <vt:lpstr>Segoe UI Semilight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Andrew Fogarty</cp:lastModifiedBy>
  <cp:revision>32</cp:revision>
  <dcterms:created xsi:type="dcterms:W3CDTF">2020-12-07T05:01:54Z</dcterms:created>
  <dcterms:modified xsi:type="dcterms:W3CDTF">2020-12-09T02:22:29Z</dcterms:modified>
</cp:coreProperties>
</file>